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7" r:id="rId3"/>
    <p:sldId id="260" r:id="rId4"/>
    <p:sldId id="289" r:id="rId5"/>
    <p:sldId id="291" r:id="rId6"/>
    <p:sldId id="29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6D6"/>
    <a:srgbClr val="FFFFFF"/>
    <a:srgbClr val="094E91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26" autoAdjust="0"/>
    <p:restoredTop sz="94660"/>
  </p:normalViewPr>
  <p:slideViewPr>
    <p:cSldViewPr snapToGrid="0" showGuides="1">
      <p:cViewPr varScale="1">
        <p:scale>
          <a:sx n="45" d="100"/>
          <a:sy n="45" d="100"/>
        </p:scale>
        <p:origin x="184" y="19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4E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107440" y="2241550"/>
            <a:ext cx="9979025" cy="1659890"/>
            <a:chOff x="1578" y="3365"/>
            <a:chExt cx="15715" cy="2614"/>
          </a:xfrm>
        </p:grpSpPr>
        <p:sp>
          <p:nvSpPr>
            <p:cNvPr id="11" name="文本框 10"/>
            <p:cNvSpPr txBox="1"/>
            <p:nvPr/>
          </p:nvSpPr>
          <p:spPr>
            <a:xfrm>
              <a:off x="1578" y="3365"/>
              <a:ext cx="15715" cy="1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Alibaba PuHuiTi Heavy" panose="00020600040101010101" charset="-122"/>
                  <a:ea typeface="Alibaba PuHuiTi Heavy" panose="00020600040101010101" charset="-122"/>
                  <a:cs typeface="Alibaba PuHuiTi Heavy" panose="00020600040101010101" charset="-122"/>
                </a:rPr>
                <a:t>16</a:t>
              </a:r>
              <a:r>
                <a:rPr lang="zh-CN" altLang="en-US" sz="6000">
                  <a:solidFill>
                    <a:schemeClr val="bg1"/>
                  </a:solidFill>
                  <a:latin typeface="Alibaba PuHuiTi Heavy" panose="00020600040101010101" charset="-122"/>
                  <a:ea typeface="Alibaba PuHuiTi Heavy" panose="00020600040101010101" charset="-122"/>
                  <a:cs typeface="Alibaba PuHuiTi Heavy" panose="00020600040101010101" charset="-122"/>
                </a:rPr>
                <a:t>号楼设计方案</a:t>
              </a:r>
              <a:endParaRPr lang="zh-CN" altLang="en-US" sz="6000">
                <a:solidFill>
                  <a:schemeClr val="bg1"/>
                </a:solidFill>
                <a:latin typeface="Alibaba PuHuiTi Heavy" panose="00020600040101010101" charset="-122"/>
                <a:ea typeface="Alibaba PuHuiTi Heavy" panose="00020600040101010101" charset="-122"/>
                <a:cs typeface="Alibaba PuHuiTi Heavy" panose="0002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17" y="4963"/>
              <a:ext cx="15437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cap="all">
                  <a:solidFill>
                    <a:schemeClr val="bg1"/>
                  </a:solidFill>
                  <a:uFillTx/>
                  <a:latin typeface="思源黑体 CN" panose="020B0200000000000000" charset="-122"/>
                  <a:ea typeface="Source Han Sans CN" panose="020B0200000000000000" charset="-122"/>
                  <a:cs typeface="Times New Roman" panose="02020603050405020304" charset="0"/>
                </a:rPr>
                <a:t>Design Proposal for Buildings 16</a:t>
              </a:r>
              <a:endParaRPr lang="en-US" altLang="zh-CN" cap="all">
                <a:solidFill>
                  <a:schemeClr val="bg1"/>
                </a:solidFill>
                <a:uFillTx/>
                <a:latin typeface="思源黑体 CN" panose="020B0200000000000000" charset="-122"/>
                <a:ea typeface="Source Han Sans CN" panose="020B0200000000000000" charset="-122"/>
                <a:cs typeface="Times New Roman" panose="02020603050405020304" charset="0"/>
              </a:endParaRPr>
            </a:p>
            <a:p>
              <a:pPr algn="ctr"/>
              <a:r>
                <a:rPr lang="en-US" altLang="zh-CN" cap="all">
                  <a:solidFill>
                    <a:schemeClr val="bg1"/>
                  </a:solidFill>
                  <a:uFillTx/>
                  <a:latin typeface="思源黑体 CN" panose="020B0200000000000000" charset="-122"/>
                  <a:ea typeface="Source Han Sans CN" panose="020B0200000000000000" charset="-122"/>
                  <a:cs typeface="Times New Roman" panose="02020603050405020304" charset="0"/>
                </a:rPr>
                <a:t>School of Big Data and Artificial Intelligence</a:t>
              </a:r>
              <a:endParaRPr lang="en-US" altLang="zh-CN" cap="all">
                <a:solidFill>
                  <a:schemeClr val="bg1"/>
                </a:solidFill>
                <a:uFillTx/>
                <a:latin typeface="思源黑体 CN" panose="020B0200000000000000" charset="-122"/>
                <a:ea typeface="Source Han Sans CN" panose="020B0200000000000000" charset="-122"/>
                <a:cs typeface="Times New Roman" panose="0202060305040502030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形用户界面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7145"/>
            <a:ext cx="12215735" cy="530370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建筑上挂着商铺的招牌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17" y="4786076"/>
            <a:ext cx="2885827" cy="18501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143240" y="62669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效果参考</a:t>
            </a:r>
            <a:endParaRPr kumimoji="1" lang="zh-CN" altLang="en-US" dirty="0"/>
          </a:p>
        </p:txBody>
      </p:sp>
      <p:pic>
        <p:nvPicPr>
          <p:cNvPr id="3" name="图片 2" descr="图示&#10;&#10;AI 生成的内容可能不正确。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5" y="352293"/>
            <a:ext cx="11031676" cy="443378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商店的玻璃窗上有商标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169" y="2795954"/>
            <a:ext cx="4255478" cy="28369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040651" y="60324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/>
              <a:t>效果参考</a:t>
            </a:r>
            <a:endParaRPr kumimoji="1" lang="zh-CN" altLang="en-US" dirty="0"/>
          </a:p>
        </p:txBody>
      </p:sp>
      <p:pic>
        <p:nvPicPr>
          <p:cNvPr id="6" name="图片 5" descr="图表, 日历&#10;&#10;AI 生成的内容可能不正确。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056" y="442912"/>
            <a:ext cx="4418944" cy="64150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6308" y="1033010"/>
            <a:ext cx="42437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kumimoji="1"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kumimoji="1" lang="zh-CN" altLang="en-US" sz="3200" dirty="0"/>
              <a:t>号楼 楼层数字牌</a:t>
            </a:r>
            <a:endParaRPr kumimoji="1" lang="zh-CN" altLang="en-US" sz="3200" dirty="0"/>
          </a:p>
        </p:txBody>
      </p:sp>
      <p:pic>
        <p:nvPicPr>
          <p:cNvPr id="5" name="图片 4" descr="文本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88"/>
          <a:stretch>
            <a:fillRect/>
          </a:stretch>
        </p:blipFill>
        <p:spPr>
          <a:xfrm>
            <a:off x="2209800" y="1857375"/>
            <a:ext cx="7772400" cy="50006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宽屏</PresentationFormat>
  <Paragraphs>11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Alibaba PuHuiTi Heavy</vt:lpstr>
      <vt:lpstr>思源黑体 CN</vt:lpstr>
      <vt:lpstr>Source Han Sans CN</vt:lpstr>
      <vt:lpstr>Times New Roman</vt:lpstr>
      <vt:lpstr>黑体</vt:lpstr>
      <vt:lpstr>微软雅黑</vt:lpstr>
      <vt:lpstr>Arial Unicode MS</vt:lpstr>
      <vt:lpstr>苹方-简</vt:lpstr>
      <vt:lpstr>Segoe Print</vt:lpstr>
      <vt:lpstr>Alibaba PuHuiTi Heavy</vt:lpstr>
      <vt:lpstr>Source Han Sans CN</vt:lpstr>
      <vt:lpstr>思源黑体 CN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神采飞扬</cp:lastModifiedBy>
  <cp:revision>175</cp:revision>
  <dcterms:created xsi:type="dcterms:W3CDTF">2026-05-29T07:13:00Z</dcterms:created>
  <dcterms:modified xsi:type="dcterms:W3CDTF">2026-06-12T06:01:35Z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D04341D116A52AB6823C196AA16B3D35_43</vt:lpwstr>
  </property>
</Properties>
</file>