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1" r:id="rId2"/>
    <p:sldId id="262" r:id="rId3"/>
    <p:sldId id="261" r:id="rId4"/>
    <p:sldId id="263" r:id="rId5"/>
    <p:sldId id="290" r:id="rId6"/>
    <p:sldId id="275" r:id="rId7"/>
    <p:sldId id="282" r:id="rId8"/>
    <p:sldId id="284" r:id="rId9"/>
    <p:sldId id="291" r:id="rId10"/>
    <p:sldId id="29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D6D6"/>
    <a:srgbClr val="FFFFFF"/>
    <a:srgbClr val="094E91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28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200" y="9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2026/6/12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7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7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7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7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4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107440" y="2241550"/>
            <a:ext cx="9979025" cy="1659890"/>
            <a:chOff x="1578" y="3365"/>
            <a:chExt cx="15715" cy="2614"/>
          </a:xfrm>
        </p:grpSpPr>
        <p:sp>
          <p:nvSpPr>
            <p:cNvPr id="11" name="文本框 10"/>
            <p:cNvSpPr txBox="1"/>
            <p:nvPr/>
          </p:nvSpPr>
          <p:spPr>
            <a:xfrm>
              <a:off x="1578" y="3365"/>
              <a:ext cx="15715" cy="1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Alibaba PuHuiTi Heavy" panose="00020600040101010101" charset="-122"/>
                  <a:ea typeface="Alibaba PuHuiTi Heavy" panose="00020600040101010101" charset="-122"/>
                  <a:cs typeface="Alibaba PuHuiTi Heavy" panose="00020600040101010101" charset="-122"/>
                </a:rPr>
                <a:t>19</a:t>
              </a:r>
              <a:r>
                <a:rPr lang="zh-CN" altLang="en-US" sz="6000">
                  <a:solidFill>
                    <a:schemeClr val="bg1"/>
                  </a:solidFill>
                  <a:latin typeface="Alibaba PuHuiTi Heavy" panose="00020600040101010101" charset="-122"/>
                  <a:ea typeface="Alibaba PuHuiTi Heavy" panose="00020600040101010101" charset="-122"/>
                  <a:cs typeface="Alibaba PuHuiTi Heavy" panose="00020600040101010101" charset="-122"/>
                </a:rPr>
                <a:t>号楼设计方案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17" y="4963"/>
              <a:ext cx="15437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cap="all">
                  <a:solidFill>
                    <a:schemeClr val="bg1"/>
                  </a:solidFill>
                  <a:uFillTx/>
                  <a:latin typeface="思源黑体 CN" panose="020B0200000000000000" charset="-122"/>
                  <a:ea typeface="Source Han Sans CN" panose="020B0200000000000000" charset="-122"/>
                  <a:cs typeface="Times New Roman" panose="02020803070505020304" charset="0"/>
                </a:rPr>
                <a:t>Design Proposal for Buildings 19</a:t>
              </a:r>
            </a:p>
            <a:p>
              <a:pPr algn="ctr"/>
              <a:r>
                <a:rPr lang="en-US" altLang="zh-CN" cap="all">
                  <a:solidFill>
                    <a:schemeClr val="bg1"/>
                  </a:solidFill>
                  <a:uFillTx/>
                  <a:latin typeface="思源黑体 CN" panose="020B0200000000000000" charset="-122"/>
                  <a:ea typeface="Source Han Sans CN" panose="020B0200000000000000" charset="-122"/>
                  <a:cs typeface="Times New Roman" panose="02020803070505020304" charset="0"/>
                </a:rPr>
                <a:t>School of Big Data and Artificial Intelligence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CF4F7CD-B54E-4747-9AE0-78DAD9732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37" y="921961"/>
            <a:ext cx="11628925" cy="501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21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6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日程表&#10;&#10;AI 生成的内容可能不正确。">
            <a:extLst>
              <a:ext uri="{FF2B5EF4-FFF2-40B4-BE49-F238E27FC236}">
                <a16:creationId xmlns:a16="http://schemas.microsoft.com/office/drawing/2014/main" id="{633F9361-D6DA-EFF8-D16D-7DE8EC695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15" y="769497"/>
            <a:ext cx="11910570" cy="53190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6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图形用户界面&#10;&#10;AI 生成的内容可能不正确。">
            <a:extLst>
              <a:ext uri="{FF2B5EF4-FFF2-40B4-BE49-F238E27FC236}">
                <a16:creationId xmlns:a16="http://schemas.microsoft.com/office/drawing/2014/main" id="{319CF21E-63F8-AA92-C0B0-6ACC843D6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16" y="221105"/>
            <a:ext cx="10571767" cy="64157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6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形用户界面, 应用程序&#10;&#10;AI 生成的内容可能不正确。">
            <a:extLst>
              <a:ext uri="{FF2B5EF4-FFF2-40B4-BE49-F238E27FC236}">
                <a16:creationId xmlns:a16="http://schemas.microsoft.com/office/drawing/2014/main" id="{5AD94493-C000-5D46-C014-E5713B3677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" y="198813"/>
            <a:ext cx="11488615" cy="646037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6D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5064E0-DFC7-A6B0-2341-F80A3112D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AI 生成的内容可能不正确。">
            <a:extLst>
              <a:ext uri="{FF2B5EF4-FFF2-40B4-BE49-F238E27FC236}">
                <a16:creationId xmlns:a16="http://schemas.microsoft.com/office/drawing/2014/main" id="{45A827FC-2A7C-0D09-21DA-907EC1A7F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07449"/>
            <a:ext cx="7772400" cy="64431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6819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建筑上挂着商铺的招牌&#10;&#10;AI 生成的内容可能不正确。">
            <a:extLst>
              <a:ext uri="{FF2B5EF4-FFF2-40B4-BE49-F238E27FC236}">
                <a16:creationId xmlns:a16="http://schemas.microsoft.com/office/drawing/2014/main" id="{0AD7357A-2B26-677E-E0E1-EC8B236BF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209" y="2503919"/>
            <a:ext cx="2885827" cy="185015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72D26AD-A83D-E9B0-22B7-6CD4F9956895}"/>
              </a:ext>
            </a:extLst>
          </p:cNvPr>
          <p:cNvSpPr txBox="1"/>
          <p:nvPr/>
        </p:nvSpPr>
        <p:spPr>
          <a:xfrm>
            <a:off x="9616040" y="463434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效果参考</a:t>
            </a:r>
          </a:p>
        </p:txBody>
      </p:sp>
      <p:pic>
        <p:nvPicPr>
          <p:cNvPr id="3" name="图片 2" descr="图片包含 表格&#10;&#10;AI 生成的内容可能不正确。">
            <a:extLst>
              <a:ext uri="{FF2B5EF4-FFF2-40B4-BE49-F238E27FC236}">
                <a16:creationId xmlns:a16="http://schemas.microsoft.com/office/drawing/2014/main" id="{25FA978A-60BD-C3F5-9F7A-0D3608155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68" y="0"/>
            <a:ext cx="5954476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表, 漏斗图&#10;&#10;AI 生成的内容可能不正确。">
            <a:extLst>
              <a:ext uri="{FF2B5EF4-FFF2-40B4-BE49-F238E27FC236}">
                <a16:creationId xmlns:a16="http://schemas.microsoft.com/office/drawing/2014/main" id="{59103E51-0160-B451-1EA3-62ADBF3BE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11" y="693483"/>
            <a:ext cx="11416778" cy="547103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形用户界面&#10;&#10;AI 生成的内容可能不正确。">
            <a:extLst>
              <a:ext uri="{FF2B5EF4-FFF2-40B4-BE49-F238E27FC236}">
                <a16:creationId xmlns:a16="http://schemas.microsoft.com/office/drawing/2014/main" id="{ECCEFAD3-B496-2D6E-7CCF-FD3B7BA7E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82" y="1086446"/>
            <a:ext cx="11593035" cy="468510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1F6F9F-5EF5-1BD9-7D63-2CBC5C267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漏斗图&#10;&#10;AI 生成的内容可能不正确。">
            <a:extLst>
              <a:ext uri="{FF2B5EF4-FFF2-40B4-BE49-F238E27FC236}">
                <a16:creationId xmlns:a16="http://schemas.microsoft.com/office/drawing/2014/main" id="{818C4374-24D2-72C1-5191-EBF9C503D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58" y="992348"/>
            <a:ext cx="11721084" cy="48733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47448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19</Words>
  <Application>Microsoft Macintosh PowerPoint</Application>
  <PresentationFormat>宽屏</PresentationFormat>
  <Paragraphs>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苹方-简</vt:lpstr>
      <vt:lpstr>思源黑体 CN</vt:lpstr>
      <vt:lpstr>Alibaba PuHuiTi Heavy</vt:lpstr>
      <vt:lpstr>Arial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Office User</cp:lastModifiedBy>
  <cp:revision>178</cp:revision>
  <dcterms:created xsi:type="dcterms:W3CDTF">2026-05-29T07:13:07Z</dcterms:created>
  <dcterms:modified xsi:type="dcterms:W3CDTF">2026-06-12T05:24:20Z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2052-12.1.25895.25895</vt:lpwstr>
  </property>
  <property fmtid="{D5CDD505-2E9C-101B-9397-08002B2CF9AE}" pid="3" name="ICV">
    <vt:lpwstr>D04341D116A52AB6823C196AA16B3D35_43</vt:lpwstr>
  </property>
</Properties>
</file>